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7" r:id="rId29"/>
    <p:sldId id="284" r:id="rId30"/>
    <p:sldId id="285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IVluvJb0qNlY05nDZLlHD6Dey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871" autoAdjust="0"/>
  </p:normalViewPr>
  <p:slideViewPr>
    <p:cSldViewPr snapToGrid="0">
      <p:cViewPr varScale="1">
        <p:scale>
          <a:sx n="73" d="100"/>
          <a:sy n="73" d="100"/>
        </p:scale>
        <p:origin x="19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afternoon class! Today let’s take an adventure to the rocky shore and learn about tide pool biodiversity! 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2fe48f6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2fe48f64f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f2fe48f64f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2fe48f64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2fe48f64f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What animal is this? A sea urchin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(see if students know how sea urchins move – they have hundreds of tine “tube feet”)</a:t>
            </a:r>
            <a:endParaRPr dirty="0"/>
          </a:p>
        </p:txBody>
      </p:sp>
      <p:sp>
        <p:nvSpPr>
          <p:cNvPr id="168" name="Google Shape;168;gf2fe48f64f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2fe48f64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2fe48f64f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f2fe48f64f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2fe48f64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2fe48f64f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a crab!</a:t>
            </a:r>
            <a:endParaRPr dirty="0"/>
          </a:p>
        </p:txBody>
      </p:sp>
      <p:sp>
        <p:nvSpPr>
          <p:cNvPr id="180" name="Google Shape;180;gf2fe48f64f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2fe48f64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2fe48f64f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f2fe48f64f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2fe48f64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2fe48f64f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shark! (I apologize in advance for the baby-shark singing, feel free to remove slide)</a:t>
            </a:r>
            <a:endParaRPr dirty="0"/>
          </a:p>
        </p:txBody>
      </p:sp>
      <p:sp>
        <p:nvSpPr>
          <p:cNvPr id="192" name="Google Shape;192;gf2fe48f64f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2fe48f64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2fe48f64f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f2fe48f64f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2fe48f64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2fe48f64f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pelican!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Pelicans fly in a really cool way where they glide low over the water and then scoop up fish (gif on next slide) – so no flapping!</a:t>
            </a:r>
            <a:endParaRPr dirty="0"/>
          </a:p>
        </p:txBody>
      </p:sp>
      <p:sp>
        <p:nvSpPr>
          <p:cNvPr id="204" name="Google Shape;204;gf2fe48f64f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2fe48f64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2fe48f64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f2fe48f64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2fe48f64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2fe48f64f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jellyfish!</a:t>
            </a:r>
            <a:endParaRPr dirty="0"/>
          </a:p>
        </p:txBody>
      </p:sp>
      <p:sp>
        <p:nvSpPr>
          <p:cNvPr id="216" name="Google Shape;216;gf2fe48f64f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-Good opportunity to see if students know anything about the tides/what the tides 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-Tides happen every day, water is low for a while then high for a while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2fe48f64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2fe48f64f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f2fe48f64f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fe48f64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fe48f64f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clam!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Students may not be familiar with how clams burrow – it is super weird (next slide). Look up videos of geoducks if they think it’s cool.</a:t>
            </a:r>
            <a:endParaRPr dirty="0"/>
          </a:p>
        </p:txBody>
      </p:sp>
      <p:sp>
        <p:nvSpPr>
          <p:cNvPr id="228" name="Google Shape;228;gf2fe48f64f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2fe48f64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2fe48f64f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f2fe48f64f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2fe48f64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2fe48f64f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starfish!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bet these guys move differently than most students thought. They are actually related to sea urchins, and move more or less in the same way (hundreds of tube feet). </a:t>
            </a:r>
          </a:p>
        </p:txBody>
      </p:sp>
      <p:sp>
        <p:nvSpPr>
          <p:cNvPr id="241" name="Google Shape;241;gf2fe48f64f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2fe48f64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2fe48f64f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gf2fe48f64f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2fe48f64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2fe48f64f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octopus!</a:t>
            </a:r>
            <a:endParaRPr dirty="0"/>
          </a:p>
        </p:txBody>
      </p:sp>
      <p:sp>
        <p:nvSpPr>
          <p:cNvPr id="254" name="Google Shape;254;gf2fe48f64f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2fe48f64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2fe48f64f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2fe48f64f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2fe48f64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2fe48f64f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Barnacles! These guys like to grow on rocks and boat hulls.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talk about filter feeding using the next slide if you want.</a:t>
            </a:r>
            <a:endParaRPr dirty="0"/>
          </a:p>
        </p:txBody>
      </p:sp>
      <p:sp>
        <p:nvSpPr>
          <p:cNvPr id="260" name="Google Shape;260;gf2fe48f64f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1645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2fe48f64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2fe48f64f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the examples you’ve seen so far (fins, legs, a “foot” in the case of the clam, tube feet, </a:t>
            </a:r>
            <a:r>
              <a:rPr lang="en-US" dirty="0" err="1"/>
              <a:t>etc</a:t>
            </a:r>
            <a:r>
              <a:rPr lang="en-US" dirty="0"/>
              <a:t>). Hopefully a resounding “no” for the second one.</a:t>
            </a:r>
          </a:p>
        </p:txBody>
      </p:sp>
      <p:sp>
        <p:nvSpPr>
          <p:cNvPr id="267" name="Google Shape;267;gf2fe48f64f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2fe48f64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2fe48f64f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feather star (related to starfish and sea urchins) – they are super weird (they usually just sit and filter feed but this is how they move </a:t>
            </a:r>
            <a:r>
              <a:rPr lang="en-US"/>
              <a:t>when they need to)</a:t>
            </a:r>
            <a:endParaRPr/>
          </a:p>
        </p:txBody>
      </p:sp>
      <p:sp>
        <p:nvSpPr>
          <p:cNvPr id="273" name="Google Shape;273;gf2fe48f64f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2fe48f64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2fe48f64f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 images of coastal areas at high and low tides – notice how much the water level changes. Might be hard to figure out the best place to put your beach towel.</a:t>
            </a:r>
            <a:endParaRPr dirty="0"/>
          </a:p>
        </p:txBody>
      </p:sp>
      <p:sp>
        <p:nvSpPr>
          <p:cNvPr id="102" name="Google Shape;102;gf2fe48f64f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2fe48f64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2fe48f64f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should I go if I always want to stay wet? If I always want to stay dry? If I want to eat the dry/wet things?</a:t>
            </a:r>
            <a:endParaRPr dirty="0"/>
          </a:p>
        </p:txBody>
      </p:sp>
      <p:sp>
        <p:nvSpPr>
          <p:cNvPr id="123" name="Google Shape;123;gf2fe48f64f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how much time animals in each zone spend submerged – notice anything about the animals in the upper zone? (shells)</a:t>
            </a:r>
            <a:endParaRPr dirty="0"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2fe48f64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2fe48f64f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some students are unable to make the movements in the first activity alone now is a good time to have students partner up</a:t>
            </a:r>
            <a:endParaRPr dirty="0"/>
          </a:p>
        </p:txBody>
      </p:sp>
      <p:sp>
        <p:nvSpPr>
          <p:cNvPr id="143" name="Google Shape;143;gf2fe48f64f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2fe48f6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2fe48f64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I had a lot of time on my hands I would turn this into a “lava” or tag game, feel free to modify.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gf2fe48f64f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2fe48f64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2fe48f64f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animal is this? A stingray!</a:t>
            </a:r>
            <a:endParaRPr dirty="0"/>
          </a:p>
        </p:txBody>
      </p:sp>
      <p:sp>
        <p:nvSpPr>
          <p:cNvPr id="156" name="Google Shape;156;gf2fe48f64f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ealthebay.org/wp-content/uploads/2020/04/Living-on-the-Edge-Field-Guide-to-Rocky-Intertidal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D6786-9C52-4EAC-BC12-A938D5992C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4097000" cy="9398000"/>
          </a:xfrm>
          <a:prstGeom prst="rect">
            <a:avLst/>
          </a:prstGeom>
        </p:spPr>
      </p:pic>
      <p:sp>
        <p:nvSpPr>
          <p:cNvPr id="90" name="Google Shape;90;p1"/>
          <p:cNvSpPr txBox="1">
            <a:spLocks noGrp="1"/>
          </p:cNvSpPr>
          <p:nvPr>
            <p:ph type="ctrTitle" idx="4294967295"/>
          </p:nvPr>
        </p:nvSpPr>
        <p:spPr>
          <a:xfrm>
            <a:off x="514350" y="5672138"/>
            <a:ext cx="6162675" cy="857250"/>
          </a:xfrm>
          <a:prstGeom prst="rect">
            <a:avLst/>
          </a:prstGeom>
          <a:solidFill>
            <a:srgbClr val="C1EEFC">
              <a:alpha val="52549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Tide Pool Biodiversity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f2fe48f64f_0_9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5" y="153000"/>
            <a:ext cx="11658350" cy="65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f2fe48f64f_0_4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50" y="152400"/>
            <a:ext cx="8759496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f2fe48f64f_0_97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50" y="223850"/>
            <a:ext cx="11379300" cy="64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f2fe48f64f_0_4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9" y="12"/>
            <a:ext cx="10352441" cy="68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f2fe48f64f_0_10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25" y="900975"/>
            <a:ext cx="7226550" cy="50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f2fe48f64f_0_53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025"/>
            <a:ext cx="12192000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f2fe48f64f_0_107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75" y="1228600"/>
            <a:ext cx="7837050" cy="4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f2fe48f64f_0_5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6" y="0"/>
            <a:ext cx="1088570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f2fe48f64f_0_11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00" y="1012350"/>
            <a:ext cx="8936000" cy="48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f2fe48f64f_0_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54" y="0"/>
            <a:ext cx="70408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CD21D-7A64-4C17-B7B3-BB92F310A4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886" y="-1545516"/>
            <a:ext cx="12638886" cy="8403516"/>
          </a:xfrm>
          <a:prstGeom prst="rect">
            <a:avLst/>
          </a:prstGeom>
        </p:spPr>
      </p:pic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359400" y="161187"/>
            <a:ext cx="11473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Have you ever been to the ocean before?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38950" y="892865"/>
            <a:ext cx="11714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Have you watched the tides go in and out?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f2fe48f64f_0_117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00" y="222500"/>
            <a:ext cx="9098800" cy="64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f2fe48f64f_0_6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12" y="0"/>
            <a:ext cx="85769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f2fe48f64f_0_12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3800"/>
            <a:ext cx="5953324" cy="4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f2fe48f64f_0_122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08" y="1383800"/>
            <a:ext cx="5947291" cy="40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f2fe48f64f_0_7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73" y="0"/>
            <a:ext cx="667485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f2fe48f64f_0_127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47625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f2fe48f64f_0_127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00" y="2425000"/>
            <a:ext cx="7794300" cy="44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f2fe48f64f_0_7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65" y="0"/>
            <a:ext cx="654887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f2fe48f64f_0_13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f2fe48f64f_0_132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50" y="2315100"/>
            <a:ext cx="5552450" cy="45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239C8-71E1-4512-97E8-069254567C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92" y="466344"/>
            <a:ext cx="7900416" cy="59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73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7E9DD3-3FAF-4635-9FD8-AFEECF07C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71" y="0"/>
            <a:ext cx="4572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EF69C-6458-42D8-96A3-BF8CFB58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618" y="3286125"/>
            <a:ext cx="4762500" cy="3571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B1E02-EFAF-4BDE-8896-AC363429D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09" y="4087488"/>
            <a:ext cx="3810000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BD1D64-6B95-44DA-8860-C018FB26B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342" y="1269352"/>
            <a:ext cx="3009900" cy="169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6808D-3DDC-4426-9302-9B203A482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3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2fe48f64f_0_149"/>
          <p:cNvSpPr txBox="1">
            <a:spLocks noGrp="1"/>
          </p:cNvSpPr>
          <p:nvPr>
            <p:ph type="title"/>
          </p:nvPr>
        </p:nvSpPr>
        <p:spPr>
          <a:xfrm>
            <a:off x="838200" y="987000"/>
            <a:ext cx="10515600" cy="488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chemeClr val="accent1"/>
                </a:solidFill>
              </a:rPr>
              <a:t>Do animals have any special body parts that help them move?</a:t>
            </a:r>
            <a:endParaRPr sz="4700"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700"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700" b="1">
                <a:solidFill>
                  <a:schemeClr val="accent1"/>
                </a:solidFill>
              </a:rPr>
              <a:t>Can all animals that live on or near the shore swim?</a:t>
            </a:r>
            <a:endParaRPr sz="47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2fe48f64f_0_1"/>
          <p:cNvSpPr txBox="1">
            <a:spLocks noGrp="1"/>
          </p:cNvSpPr>
          <p:nvPr>
            <p:ph type="title"/>
          </p:nvPr>
        </p:nvSpPr>
        <p:spPr>
          <a:xfrm>
            <a:off x="171450" y="-134310"/>
            <a:ext cx="10515600" cy="130665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Tides come in… tides go out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8ABCB-DD6B-4FA3-B89F-F284DB110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742950"/>
            <a:ext cx="6115050" cy="611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E08BA-1B98-4855-B540-A1D1B53034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450" y="3081687"/>
            <a:ext cx="7010400" cy="3549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BE62D0-B2F9-4595-95B6-4B047F226F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904" y="852960"/>
            <a:ext cx="6293904" cy="2058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DD202A-BBB3-41C9-B008-2835DE52AF6B}"/>
              </a:ext>
            </a:extLst>
          </p:cNvPr>
          <p:cNvSpPr txBox="1"/>
          <p:nvPr/>
        </p:nvSpPr>
        <p:spPr>
          <a:xfrm>
            <a:off x="460699" y="2695584"/>
            <a:ext cx="5705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Pointillist at English Wikipedia, CC BY-SA 3.0 &lt;https://creativecommons.org/licenses/by-sa/3.0&gt;, via Wikimedia Commons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42A38-63DC-4352-86F5-3F3C7E9D289E}"/>
              </a:ext>
            </a:extLst>
          </p:cNvPr>
          <p:cNvSpPr txBox="1"/>
          <p:nvPr/>
        </p:nvSpPr>
        <p:spPr>
          <a:xfrm>
            <a:off x="1543050" y="6447048"/>
            <a:ext cx="58001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Wing, CC BY-SA 4.0 &lt;https://creativecommons.org/licenses/by-sa/4.0&gt;, via Wikimedia Commons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0180B-7D4C-438C-A5ED-1F970FF9063E}"/>
              </a:ext>
            </a:extLst>
          </p:cNvPr>
          <p:cNvSpPr txBox="1"/>
          <p:nvPr/>
        </p:nvSpPr>
        <p:spPr>
          <a:xfrm>
            <a:off x="8008386" y="6523803"/>
            <a:ext cx="5281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Erica Brown, NPS Photo, Northeast </a:t>
            </a:r>
            <a:r>
              <a:rPr lang="en-US" sz="800" dirty="0" err="1"/>
              <a:t>Coatsal</a:t>
            </a:r>
            <a:r>
              <a:rPr lang="en-US" sz="800" dirty="0"/>
              <a:t> &amp; Barrier Network Flickr, CC BY-SA 2.0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f2fe48f64f_0_155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00" y="560875"/>
            <a:ext cx="10238400" cy="57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2fe48f64f_0_15"/>
          <p:cNvSpPr txBox="1">
            <a:spLocks noGrp="1"/>
          </p:cNvSpPr>
          <p:nvPr>
            <p:ph type="title"/>
          </p:nvPr>
        </p:nvSpPr>
        <p:spPr>
          <a:xfrm>
            <a:off x="573650" y="782850"/>
            <a:ext cx="6284400" cy="529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>
                <a:solidFill>
                  <a:schemeClr val="accent1"/>
                </a:solidFill>
              </a:rPr>
              <a:t>What happens to the animals that live on the beach?</a:t>
            </a:r>
            <a:endParaRPr sz="5700" b="1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A20E1-E86E-446C-B1C7-393FC142ED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51775" y="1045845"/>
            <a:ext cx="89496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" descr="1. In this area, competition between and among | Chegg.com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757" r="684" b="1552"/>
          <a:stretch/>
        </p:blipFill>
        <p:spPr>
          <a:xfrm>
            <a:off x="2575925" y="92800"/>
            <a:ext cx="9616076" cy="66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0" y="0"/>
            <a:ext cx="7943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Who Lives At the Ocean Shore?</a:t>
            </a:r>
            <a:endParaRPr sz="37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71692-2D57-455C-BFE4-7B8B0C4020CF}"/>
              </a:ext>
            </a:extLst>
          </p:cNvPr>
          <p:cNvSpPr txBox="1"/>
          <p:nvPr/>
        </p:nvSpPr>
        <p:spPr>
          <a:xfrm>
            <a:off x="2575925" y="6488176"/>
            <a:ext cx="1013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+mj-lt"/>
              </a:rPr>
              <a:t>From: </a:t>
            </a:r>
            <a:r>
              <a:rPr lang="en-US" sz="1200" dirty="0">
                <a:solidFill>
                  <a:schemeClr val="tx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https://healthebay.org/wp-content/uploads/2020/04/Living-on-the-Edge-Field-Guide-to-Rocky-Intertidal.pdf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AB3E67-1B8D-458F-8559-C23F8F2E17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-2189572" y="2070262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45BF5-4927-40C8-BEE5-CD5C508D52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0012"/>
            <a:ext cx="8277290" cy="4655976"/>
          </a:xfrm>
          <a:prstGeom prst="rect">
            <a:avLst/>
          </a:prstGeom>
        </p:spPr>
      </p:pic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>
            <a:off x="503582" y="136965"/>
            <a:ext cx="6703130" cy="65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Now let’s start our activities!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2DC05-B403-4122-8977-2DCF5D0A3A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CAA6A-21EE-43FC-B8BF-727A6292EA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927262"/>
            <a:ext cx="5951666" cy="3984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45828B-8476-45E8-AEA6-BFD34A5FDD11}"/>
              </a:ext>
            </a:extLst>
          </p:cNvPr>
          <p:cNvSpPr txBox="1"/>
          <p:nvPr/>
        </p:nvSpPr>
        <p:spPr>
          <a:xfrm>
            <a:off x="8641184" y="0"/>
            <a:ext cx="374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Photo by and (c)2014 Derek Ramsey (Ram-Man), CC BY-SA 4.0 &lt;https://creativecommons.org/licenses/by-sa/4.0&gt;, via Wikimedia Commons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D4E89-63B5-46C6-8DA1-FBE9BFF2D84B}"/>
              </a:ext>
            </a:extLst>
          </p:cNvPr>
          <p:cNvSpPr txBox="1"/>
          <p:nvPr/>
        </p:nvSpPr>
        <p:spPr>
          <a:xfrm>
            <a:off x="-52863" y="927260"/>
            <a:ext cx="243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Kai Medina (Mk170101), CC BY-SA 4.0 &lt;https://creativecommons.org/licenses/by-sa/4.0&gt;, via Wikimedia Commons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1184E-C351-4D7D-BF05-5DC8DB3A16B5}"/>
              </a:ext>
            </a:extLst>
          </p:cNvPr>
          <p:cNvSpPr txBox="1"/>
          <p:nvPr/>
        </p:nvSpPr>
        <p:spPr>
          <a:xfrm>
            <a:off x="145854" y="6505591"/>
            <a:ext cx="6366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Kong of Lasers, CC BY-SA 4.0 &lt;https://creativecommons.org/licenses/by-sa/4.0&gt;, via Wikimedia Commons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2fe48f64f_0_27"/>
          <p:cNvSpPr txBox="1">
            <a:spLocks noGrp="1"/>
          </p:cNvSpPr>
          <p:nvPr>
            <p:ph type="title"/>
          </p:nvPr>
        </p:nvSpPr>
        <p:spPr>
          <a:xfrm>
            <a:off x="0" y="2349750"/>
            <a:ext cx="12192000" cy="215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1"/>
                </a:solidFill>
              </a:rPr>
              <a:t>Everyone spread out … make sure you have some room</a:t>
            </a:r>
            <a:endParaRPr sz="4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2fe48f64f_0_32"/>
          <p:cNvSpPr txBox="1">
            <a:spLocks noGrp="1"/>
          </p:cNvSpPr>
          <p:nvPr>
            <p:ph type="title"/>
          </p:nvPr>
        </p:nvSpPr>
        <p:spPr>
          <a:xfrm>
            <a:off x="838200" y="1586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chemeClr val="accent1"/>
                </a:solidFill>
              </a:rPr>
              <a:t>We are going to pretend we are animals moving with the tides.</a:t>
            </a:r>
            <a:endParaRPr sz="5300" b="1">
              <a:solidFill>
                <a:schemeClr val="accent1"/>
              </a:solidFill>
            </a:endParaRPr>
          </a:p>
        </p:txBody>
      </p:sp>
      <p:sp>
        <p:nvSpPr>
          <p:cNvPr id="152" name="Google Shape;152;gf2fe48f64f_0_32"/>
          <p:cNvSpPr txBox="1">
            <a:spLocks noGrp="1"/>
          </p:cNvSpPr>
          <p:nvPr>
            <p:ph type="title"/>
          </p:nvPr>
        </p:nvSpPr>
        <p:spPr>
          <a:xfrm>
            <a:off x="838200" y="42212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chemeClr val="accent1"/>
                </a:solidFill>
              </a:rPr>
              <a:t>Make sure to not get dried out!</a:t>
            </a:r>
            <a:endParaRPr sz="5300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f2fe48f64f_0_3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13225"/>
            <a:ext cx="11887200" cy="563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756</Words>
  <Application>Microsoft Office PowerPoint</Application>
  <PresentationFormat>Widescreen</PresentationFormat>
  <Paragraphs>77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Tide Pool Biodiversity</vt:lpstr>
      <vt:lpstr>Have you ever been to the ocean before?</vt:lpstr>
      <vt:lpstr>Tides come in… tides go out</vt:lpstr>
      <vt:lpstr>What happens to the animals that live on the beach?</vt:lpstr>
      <vt:lpstr>PowerPoint Presentation</vt:lpstr>
      <vt:lpstr>Now let’s start our activities!</vt:lpstr>
      <vt:lpstr>Everyone spread out … make sure you have some room</vt:lpstr>
      <vt:lpstr>We are going to pretend we are animals moving with the tides.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animals have any special body parts that help them move?  Can all animals that live on or near the shore swim?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Tide Pool Biodiversity</dc:title>
  <dc:creator>Trang Nguyen</dc:creator>
  <cp:lastModifiedBy>Jake Weissman</cp:lastModifiedBy>
  <cp:revision>10</cp:revision>
  <dcterms:created xsi:type="dcterms:W3CDTF">2021-09-27T15:31:22Z</dcterms:created>
  <dcterms:modified xsi:type="dcterms:W3CDTF">2022-05-07T01:03:07Z</dcterms:modified>
</cp:coreProperties>
</file>